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14800" y="1572768"/>
            <a:ext cx="4910328" cy="2130552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3711388"/>
            <a:ext cx="4910328" cy="88696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121024" y="85165"/>
            <a:ext cx="4433047" cy="4433047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179294" y="112058"/>
            <a:ext cx="4201255" cy="4201255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5" name="Oval 34"/>
          <p:cNvSpPr/>
          <p:nvPr/>
        </p:nvSpPr>
        <p:spPr>
          <a:xfrm>
            <a:off x="264460" y="138952"/>
            <a:ext cx="3988777" cy="4056383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7" name="Oval 36"/>
          <p:cNvSpPr/>
          <p:nvPr/>
        </p:nvSpPr>
        <p:spPr>
          <a:xfrm>
            <a:off x="264460" y="138953"/>
            <a:ext cx="3897026" cy="3897026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127000" dist="63500" dir="162000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1178859"/>
            <a:ext cx="9144000" cy="45291"/>
            <a:chOff x="0" y="1613647"/>
            <a:chExt cx="9144000" cy="4529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0" y="5715000"/>
            <a:ext cx="9144000" cy="45291"/>
            <a:chOff x="0" y="1613647"/>
            <a:chExt cx="9144000" cy="45291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0"/>
            <a:ext cx="3581400" cy="1252538"/>
          </a:xfrm>
        </p:spPr>
        <p:txBody>
          <a:bodyPr anchor="b">
            <a:normAutofit/>
          </a:bodyPr>
          <a:lstStyle>
            <a:lvl1pPr algn="l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895600"/>
            <a:ext cx="3581400" cy="2438400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4285131" y="1116106"/>
            <a:ext cx="4724400" cy="472440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3386" y="1148001"/>
            <a:ext cx="4434840" cy="4434987"/>
          </a:xfrm>
          <a:prstGeom prst="ellipse">
            <a:avLst/>
          </a:prstGeom>
          <a:effectLst>
            <a:innerShdw blurRad="63500" dist="50800" dir="18900000">
              <a:prstClr val="black">
                <a:alpha val="30000"/>
              </a:prstClr>
            </a:inn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" pitchFamily="2" charset="2"/>
              <a:buNone/>
              <a:defRPr sz="1800" b="1" kern="1200">
                <a:solidFill>
                  <a:schemeClr val="tx1"/>
                </a:solidFill>
                <a:effectLst>
                  <a:outerShdw blurRad="50800" dist="50800" dir="270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6500" y="609600"/>
            <a:ext cx="15875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629400" cy="5516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56499" y="6356350"/>
            <a:ext cx="1148229" cy="365125"/>
          </a:xfrm>
        </p:spPr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 rot="5400000">
            <a:off x="4065260" y="3406355"/>
            <a:ext cx="6858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10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0" y="1461247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9"/>
          <p:cNvGrpSpPr/>
          <p:nvPr/>
        </p:nvGrpSpPr>
        <p:grpSpPr>
          <a:xfrm>
            <a:off x="0" y="4953000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65376" y="1573306"/>
            <a:ext cx="3653117" cy="2133600"/>
          </a:xfrm>
        </p:spPr>
        <p:txBody>
          <a:bodyPr anchor="b" anchorCtr="0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65376" y="3998259"/>
            <a:ext cx="3653117" cy="883024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34471" y="685800"/>
            <a:ext cx="5268049" cy="5268049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8400000" scaled="0"/>
            <a:tileRect/>
          </a:gra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chilly" dir="t">
              <a:rot lat="0" lon="0" rev="16800000"/>
            </a:lightRig>
          </a:scene3d>
          <a:sp3d>
            <a:bevelT w="127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7" name="Oval 16"/>
          <p:cNvSpPr/>
          <p:nvPr/>
        </p:nvSpPr>
        <p:spPr>
          <a:xfrm>
            <a:off x="229676" y="712694"/>
            <a:ext cx="4983480" cy="4983480"/>
          </a:xfrm>
          <a:prstGeom prst="ellipse">
            <a:avLst/>
          </a:prstGeom>
          <a:gradFill flip="none" rotWithShape="1">
            <a:gsLst>
              <a:gs pos="0">
                <a:schemeClr val="accent2">
                  <a:alpha val="30000"/>
                </a:schemeClr>
              </a:gs>
              <a:gs pos="100000">
                <a:schemeClr val="accent2">
                  <a:lumMod val="75000"/>
                  <a:alpha val="30000"/>
                </a:schemeClr>
              </a:gs>
            </a:gsLst>
            <a:lin ang="2700000" scaled="1"/>
            <a:tileRect/>
          </a:gradFill>
          <a:ln>
            <a:noFill/>
          </a:ln>
          <a:effectLst>
            <a:innerShdw blurRad="38100" dist="12700" dir="27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8" name="Picture Placeholder 24"/>
          <p:cNvSpPr>
            <a:spLocks noGrp="1"/>
          </p:cNvSpPr>
          <p:nvPr>
            <p:ph type="pic" sz="quarter" idx="13"/>
          </p:nvPr>
        </p:nvSpPr>
        <p:spPr>
          <a:xfrm>
            <a:off x="241232" y="716992"/>
            <a:ext cx="4906459" cy="4852935"/>
          </a:xfrm>
          <a:prstGeom prst="ellipse">
            <a:avLst/>
          </a:prstGeom>
          <a:effectLst>
            <a:innerShdw blurRad="63500" dist="50800" dir="16200000">
              <a:prstClr val="black">
                <a:alpha val="30000"/>
              </a:prstClr>
            </a:innerShdw>
          </a:effectLst>
        </p:spPr>
        <p:txBody>
          <a:bodyPr>
            <a:normAutofit/>
          </a:bodyPr>
          <a:lstStyle>
            <a:lvl1pPr algn="r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8013" cy="1362075"/>
          </a:xfrm>
        </p:spPr>
        <p:txBody>
          <a:bodyPr anchor="b" anchorCtr="0">
            <a:normAutofit/>
          </a:bodyPr>
          <a:lstStyle>
            <a:lvl1pPr algn="ctr">
              <a:defRPr sz="48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29013"/>
            <a:ext cx="8228013" cy="1347787"/>
          </a:xfrm>
        </p:spPr>
        <p:txBody>
          <a:bodyPr anchor="t" anchorCtr="0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7"/>
          <p:cNvGrpSpPr/>
          <p:nvPr/>
        </p:nvGrpSpPr>
        <p:grpSpPr>
          <a:xfrm>
            <a:off x="0" y="1447800"/>
            <a:ext cx="9144000" cy="45291"/>
            <a:chOff x="0" y="1613647"/>
            <a:chExt cx="9144000" cy="45291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10"/>
          <p:cNvGrpSpPr/>
          <p:nvPr/>
        </p:nvGrpSpPr>
        <p:grpSpPr>
          <a:xfrm>
            <a:off x="0" y="4939553"/>
            <a:ext cx="9144000" cy="45291"/>
            <a:chOff x="0" y="1613647"/>
            <a:chExt cx="9144000" cy="45291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057401"/>
            <a:ext cx="3931920" cy="398032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1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734670"/>
            <a:ext cx="3931920" cy="744071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514600"/>
            <a:ext cx="3931920" cy="352312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6"/>
          <p:cNvGrpSpPr/>
          <p:nvPr/>
        </p:nvGrpSpPr>
        <p:grpSpPr>
          <a:xfrm>
            <a:off x="0" y="1584169"/>
            <a:ext cx="9144000" cy="45291"/>
            <a:chOff x="0" y="1613647"/>
            <a:chExt cx="9144000" cy="45291"/>
          </a:xfrm>
        </p:grpSpPr>
        <p:cxnSp>
          <p:nvCxnSpPr>
            <p:cNvPr id="8" name="Straight Connector 7"/>
            <p:cNvCxnSpPr/>
            <p:nvPr/>
          </p:nvCxnSpPr>
          <p:spPr>
            <a:xfrm>
              <a:off x="0" y="1657350"/>
              <a:ext cx="9144000" cy="1588"/>
            </a:xfrm>
            <a:prstGeom prst="line">
              <a:avLst/>
            </a:prstGeom>
            <a:ln w="889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613647"/>
              <a:ext cx="9144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658906"/>
            <a:ext cx="3602039" cy="116205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3388" y="273051"/>
            <a:ext cx="4206240" cy="57785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905001"/>
            <a:ext cx="3602039" cy="3733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7401"/>
            <a:ext cx="8229600" cy="3962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71129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4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22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20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Clr>
          <a:schemeClr val="accent2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Wingdings" pitchFamily="2" charset="2"/>
        <a:buChar char=""/>
        <a:defRPr sz="1800" b="1" kern="1200">
          <a:solidFill>
            <a:schemeClr val="tx1"/>
          </a:solidFill>
          <a:effectLst>
            <a:outerShdw blurRad="50800" dist="50800" dir="270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</a:t>
            </a:r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Partons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voyage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7"/>
            <a:ext cx="8229600" cy="60498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19352"/>
            <a:ext cx="1565603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rivière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661793" y="287175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fleuve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64189" y="894418"/>
            <a:ext cx="986348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lac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31678" y="271935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étang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092428" y="632808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océan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06379" y="5570389"/>
            <a:ext cx="1123661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île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06379" y="3547372"/>
            <a:ext cx="1955414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cascade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61793" y="4847115"/>
            <a:ext cx="2202396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montagne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37305" y="5690359"/>
            <a:ext cx="2215908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campagne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92428" y="3547372"/>
            <a:ext cx="1527994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pont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026050" y="580122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 route</a:t>
            </a:r>
            <a:endParaRPr lang="en-US" sz="2400" dirty="0"/>
          </a:p>
        </p:txBody>
      </p:sp>
      <p:sp>
        <p:nvSpPr>
          <p:cNvPr id="17" name="Up Arrow 16"/>
          <p:cNvSpPr/>
          <p:nvPr/>
        </p:nvSpPr>
        <p:spPr>
          <a:xfrm>
            <a:off x="1243071" y="4847116"/>
            <a:ext cx="202674" cy="72327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728794" y="3333417"/>
            <a:ext cx="297255" cy="822960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274639"/>
            <a:ext cx="7927683" cy="58792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223" y="260482"/>
            <a:ext cx="7473128" cy="6284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94165" y="1607687"/>
            <a:ext cx="1447331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bateau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837027" y="2069352"/>
            <a:ext cx="2186115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bus/ autobus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445745" y="2823584"/>
            <a:ext cx="1202535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smtClean="0"/>
              <a:t>à </a:t>
            </a:r>
            <a:r>
              <a:rPr lang="en-US" sz="2400" dirty="0" err="1" smtClean="0"/>
              <a:t>vélo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246565" y="3620673"/>
            <a:ext cx="1461758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</a:t>
            </a:r>
            <a:r>
              <a:rPr lang="en-US" sz="2400" dirty="0" err="1" smtClean="0"/>
              <a:t>voiture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363981" y="4385451"/>
            <a:ext cx="1052993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</a:t>
            </a:r>
            <a:r>
              <a:rPr lang="en-US" sz="2400" dirty="0" err="1" smtClean="0"/>
              <a:t>tain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094165" y="2823584"/>
            <a:ext cx="1074182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à</a:t>
            </a:r>
            <a:r>
              <a:rPr lang="en-US" sz="2400" dirty="0" smtClean="0"/>
              <a:t> </a:t>
            </a:r>
            <a:r>
              <a:rPr lang="en-US" sz="2400" dirty="0" err="1" smtClean="0"/>
              <a:t>pieds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3246565" y="594439"/>
            <a:ext cx="2870948" cy="46166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 fait </a:t>
            </a:r>
            <a:r>
              <a:rPr lang="en-US" sz="2400" dirty="0" err="1" smtClean="0"/>
              <a:t>une</a:t>
            </a:r>
            <a:r>
              <a:rPr lang="en-US" sz="2400" smtClean="0"/>
              <a:t> excursion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713092" y="825271"/>
            <a:ext cx="1252416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en </a:t>
            </a:r>
            <a:r>
              <a:rPr lang="en-US" sz="2400" dirty="0" err="1" smtClean="0"/>
              <a:t>avion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ocus">
  <a:themeElements>
    <a:clrScheme name="Custom 7">
      <a:dk1>
        <a:sysClr val="windowText" lastClr="000000"/>
      </a:dk1>
      <a:lt1>
        <a:sysClr val="window" lastClr="FFFFFF"/>
      </a:lt1>
      <a:dk2>
        <a:srgbClr val="6666FF"/>
      </a:dk2>
      <a:lt2>
        <a:srgbClr val="B5D2F5"/>
      </a:lt2>
      <a:accent1>
        <a:srgbClr val="FFB91D"/>
      </a:accent1>
      <a:accent2>
        <a:srgbClr val="F97817"/>
      </a:accent2>
      <a:accent3>
        <a:srgbClr val="6DE304"/>
      </a:accent3>
      <a:accent4>
        <a:srgbClr val="FF0000"/>
      </a:accent4>
      <a:accent5>
        <a:srgbClr val="732BEA"/>
      </a:accent5>
      <a:accent6>
        <a:srgbClr val="C913AD"/>
      </a:accent6>
      <a:hlink>
        <a:srgbClr val="FFE400"/>
      </a:hlink>
      <a:folHlink>
        <a:srgbClr val="A3EC62"/>
      </a:folHlink>
    </a:clrScheme>
    <a:fontScheme name="Focus">
      <a:majorFont>
        <a:latin typeface="Corbel"/>
        <a:ea typeface=""/>
        <a:cs typeface=""/>
        <a:font script="Jpan" typeface="ＭＳ ゴシック"/>
      </a:majorFont>
      <a:minorFont>
        <a:latin typeface="Corbel"/>
        <a:ea typeface=""/>
        <a:cs typeface=""/>
        <a:font script="Jpan" typeface="ＭＳ ゴシック"/>
      </a:minorFont>
    </a:fontScheme>
    <a:fmtScheme name="Focus">
      <a:fillStyleLst>
        <a:solidFill>
          <a:schemeClr val="phClr"/>
        </a:solidFill>
        <a:solidFill>
          <a:schemeClr val="phClr"/>
        </a:solidFill>
        <a:solidFill>
          <a:schemeClr val="phClr">
            <a:satMod val="150000"/>
          </a:schemeClr>
        </a:soli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101600" dist="63500" dir="4200000" algn="br" rotWithShape="0">
              <a:srgbClr val="000000">
                <a:alpha val="50000"/>
              </a:srgbClr>
            </a:outerShdw>
          </a:effectLst>
        </a:effectStyle>
        <a:effectStyle>
          <a:effectLst>
            <a:glow rad="101600">
              <a:schemeClr val="lt1"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r">
              <a:rot lat="0" lon="0" rev="5400000"/>
            </a:lightRig>
          </a:scene3d>
          <a:sp3d prstMaterial="softmetal">
            <a:bevelT w="31750" h="63500"/>
          </a:sp3d>
        </a:effectStyle>
      </a:effectStyleLst>
      <a:bgFillStyleLst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hade val="10000"/>
                <a:satMod val="250000"/>
              </a:schemeClr>
              <a:schemeClr val="phClr">
                <a:tint val="70000"/>
                <a:alpha val="80000"/>
                <a:sat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Focus.thmx</Template>
  <TotalTime>55</TotalTime>
  <Words>47</Words>
  <Application>Microsoft Macintosh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Corbel</vt:lpstr>
      <vt:lpstr>Wingdings</vt:lpstr>
      <vt:lpstr>Arial</vt:lpstr>
      <vt:lpstr>Focus</vt:lpstr>
      <vt:lpstr>Unité 4 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GREBERT,VIVIANE</cp:lastModifiedBy>
  <cp:revision>12</cp:revision>
  <dcterms:created xsi:type="dcterms:W3CDTF">2011-11-23T14:35:08Z</dcterms:created>
  <dcterms:modified xsi:type="dcterms:W3CDTF">2017-03-14T18:03:20Z</dcterms:modified>
</cp:coreProperties>
</file>